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59" r:id="rId3"/>
    <p:sldId id="261" r:id="rId4"/>
    <p:sldId id="262" r:id="rId5"/>
    <p:sldId id="267" r:id="rId6"/>
    <p:sldId id="263" r:id="rId7"/>
    <p:sldId id="276" r:id="rId8"/>
    <p:sldId id="277" r:id="rId9"/>
    <p:sldId id="278" r:id="rId10"/>
    <p:sldId id="279" r:id="rId11"/>
    <p:sldId id="280" r:id="rId12"/>
    <p:sldId id="265" r:id="rId13"/>
    <p:sldId id="266" r:id="rId14"/>
    <p:sldId id="268" r:id="rId15"/>
    <p:sldId id="271" r:id="rId16"/>
    <p:sldId id="269" r:id="rId17"/>
    <p:sldId id="272" r:id="rId18"/>
    <p:sldId id="270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C7A"/>
    <a:srgbClr val="385592"/>
    <a:srgbClr val="003374"/>
    <a:srgbClr val="173A8D"/>
    <a:srgbClr val="D6DEEA"/>
    <a:srgbClr val="FFFFFF"/>
    <a:srgbClr val="9F928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19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B1109EA-CE8C-4ECE-85AC-CD14066DFA65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69B1FF8-8126-4158-A704-75BBED41A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6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789C-1F65-43EF-88A5-50F7142A20E3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E23E2-0E41-47EA-906E-11997454F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195F6-539F-4D54-87DD-53FBAD688D76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40FB0-13F2-42D9-AB29-FEC259B2A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B55C4-CD13-4750-AC0F-B8A8ACFFAD87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C3B7F-0DBE-4914-B0FC-94165771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C8D82-6B24-41BE-80FF-1567325B3997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67678-546D-4525-BD33-A5706F460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34F3-8C2B-481A-B9EC-8FDA16960FCD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596D-452C-4DBA-A65F-4AA088CAB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4A63-61CD-40D1-8935-F624EBD13A07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6B796-E358-493D-8D44-22848D9AF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0158-1767-4D00-9992-25C27009AEFC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1476-DE82-4A2A-A87C-9087FDF68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6153B-0877-4411-AD9A-5D115D348420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C06CD-7A72-47C8-A6C9-9252A4397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1304-D43C-434A-8521-30BC52C84CC5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5AFB-D794-43BD-A401-7976558D4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14AAF-3CAE-4FD5-993E-15001CB1068E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F91A1-A7BC-4778-B709-61E8FB09F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CFA13-6378-4E75-B03F-D299A745298F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75437-2278-4FC8-A68B-41C961F3D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270000"/>
            <a:ext cx="78867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D5D42-B8EF-4845-A501-706D00ED165F}" type="datetimeFigureOut">
              <a:rPr lang="en-US"/>
              <a:pPr>
                <a:defRPr/>
              </a:pPr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6A4C3-32EB-4896-8A4E-F5406D6E3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33350"/>
            <a:ext cx="78867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62050" y="117475"/>
            <a:ext cx="7048500" cy="2435225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en-US" sz="66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Calligraphy" pitchFamily="66" charset="0"/>
              </a:rPr>
              <a:t>Breakfast, lunch, dinner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ÑÑÐ½Ð´Ð²Ð¸ÑÐ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101910"/>
            <a:ext cx="6110817" cy="40750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554" y="394523"/>
            <a:ext cx="7634817" cy="1046163"/>
          </a:xfrm>
        </p:spPr>
        <p:txBody>
          <a:bodyPr/>
          <a:lstStyle/>
          <a:p>
            <a:pPr algn="ctr"/>
            <a:r>
              <a:rPr lang="en-US" sz="10000" b="1" dirty="0" err="1" smtClean="0">
                <a:solidFill>
                  <a:srgbClr val="0070C0"/>
                </a:solidFill>
                <a:latin typeface="Footlight MT Light" panose="0204060206030A020304" pitchFamily="18" charset="0"/>
              </a:rPr>
              <a:t>sehciwdnas</a:t>
            </a:r>
            <a:endParaRPr lang="ru-RU" sz="10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4826" y="5178425"/>
            <a:ext cx="600921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8000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sandwiches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494" y="2174096"/>
            <a:ext cx="7886700" cy="1046163"/>
          </a:xfrm>
        </p:spPr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lunch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742495" y="358070"/>
            <a:ext cx="3886200" cy="1673930"/>
          </a:xfrm>
        </p:spPr>
        <p:txBody>
          <a:bodyPr/>
          <a:lstStyle/>
          <a:p>
            <a:pPr marL="0" indent="0">
              <a:buNone/>
            </a:pPr>
            <a:r>
              <a:rPr lang="en-US" sz="10000" b="1" dirty="0" err="1" smtClean="0">
                <a:solidFill>
                  <a:srgbClr val="0070C0"/>
                </a:solidFill>
                <a:latin typeface="Footlight MT Light" panose="0204060206030A020304" pitchFamily="18" charset="0"/>
              </a:rPr>
              <a:t>hcnul</a:t>
            </a:r>
            <a:endParaRPr lang="ru-RU" sz="100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ÐÐ°ÑÑÐ¸Ð½ÐºÐ¸ Ð¿Ð¾ Ð·Ð°Ð¿ÑÐ¾ÑÑ Ð¾Ð±ÐµÐ´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45" y="3220259"/>
            <a:ext cx="6815660" cy="33498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Unit 3 Lesson 3 Exercise 3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8740" y="1544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4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504825" y="133350"/>
            <a:ext cx="8010525" cy="1219200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mic Sans MS" pitchFamily="66" charset="0"/>
              </a:rPr>
              <a:t>What do you have for breakfast/lunch/dinner?</a:t>
            </a:r>
            <a:endParaRPr lang="ru-RU" b="1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36675"/>
            <a:ext cx="8905875" cy="5349875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latin typeface="Comic Sans MS" pitchFamily="66" charset="0"/>
              </a:rPr>
              <a:t>		porridge</a:t>
            </a:r>
            <a:r>
              <a:rPr lang="en-US" dirty="0">
                <a:latin typeface="Comic Sans MS" pitchFamily="66" charset="0"/>
              </a:rPr>
              <a:t>			    			</a:t>
            </a:r>
            <a:r>
              <a:rPr lang="en-US" dirty="0" smtClean="0">
                <a:latin typeface="Comic Sans MS" pitchFamily="66" charset="0"/>
              </a:rPr>
              <a:t>		soup</a:t>
            </a:r>
            <a:endParaRPr lang="en-US" dirty="0">
              <a:latin typeface="Comic Sans MS" pitchFamily="66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latin typeface="Comic Sans MS" pitchFamily="66" charset="0"/>
              </a:rPr>
              <a:t>			</a:t>
            </a:r>
            <a:r>
              <a:rPr lang="en-US" dirty="0">
                <a:latin typeface="Comic Sans MS" pitchFamily="66" charset="0"/>
              </a:rPr>
              <a:t>p</a:t>
            </a:r>
            <a:r>
              <a:rPr lang="en-US" dirty="0" smtClean="0">
                <a:latin typeface="Comic Sans MS" pitchFamily="66" charset="0"/>
              </a:rPr>
              <a:t>asta</a:t>
            </a:r>
            <a:r>
              <a:rPr lang="en-US" dirty="0">
                <a:latin typeface="Comic Sans MS" pitchFamily="66" charset="0"/>
              </a:rPr>
              <a:t>					</a:t>
            </a:r>
            <a:endParaRPr lang="en-US" dirty="0" smtClean="0">
              <a:latin typeface="Comic Sans MS" pitchFamily="66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	sandwiches 		breakfast.</a:t>
            </a:r>
            <a:endParaRPr lang="en-US" dirty="0">
              <a:latin typeface="Comic Sans MS" pitchFamily="66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		</a:t>
            </a:r>
            <a:r>
              <a:rPr lang="en-US" dirty="0" smtClean="0">
                <a:latin typeface="Comic Sans MS" pitchFamily="66" charset="0"/>
              </a:rPr>
              <a:t>fish				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3374"/>
                </a:solidFill>
                <a:latin typeface="Comic Sans MS" pitchFamily="66" charset="0"/>
              </a:rPr>
              <a:t>	</a:t>
            </a:r>
            <a:r>
              <a:rPr lang="en-US" b="1" dirty="0" smtClean="0">
                <a:solidFill>
                  <a:srgbClr val="003374"/>
                </a:solidFill>
                <a:latin typeface="Comic Sans MS" pitchFamily="66" charset="0"/>
              </a:rPr>
              <a:t>I have   </a:t>
            </a:r>
            <a:r>
              <a:rPr lang="en-US" dirty="0" smtClean="0">
                <a:solidFill>
                  <a:srgbClr val="003374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eggs			</a:t>
            </a:r>
            <a:r>
              <a:rPr lang="en-US" b="1" dirty="0" smtClean="0">
                <a:solidFill>
                  <a:srgbClr val="003374"/>
                </a:solidFill>
                <a:latin typeface="Comic Sans MS" pitchFamily="66" charset="0"/>
              </a:rPr>
              <a:t>for</a:t>
            </a:r>
            <a:r>
              <a:rPr lang="en-US" dirty="0" smtClean="0">
                <a:solidFill>
                  <a:srgbClr val="003374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     lunch.</a:t>
            </a:r>
            <a:endParaRPr lang="en-US" dirty="0">
              <a:latin typeface="Comic Sans MS" pitchFamily="66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	coffee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	tea				dinner.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	meat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	chicken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	potatoes</a:t>
            </a:r>
            <a:r>
              <a:rPr lang="en-US" dirty="0">
                <a:latin typeface="Comic Sans MS" pitchFamily="66" charset="0"/>
              </a:rPr>
              <a:t>	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latin typeface="Comic Sans MS" pitchFamily="66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    I have fish for dinner.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71750" y="1638300"/>
            <a:ext cx="9525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1125" y="1638300"/>
            <a:ext cx="9525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410325" y="1638300"/>
            <a:ext cx="9525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What Time Is It Song for Kids - Preschool, Kindergarten, Learn English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6431"/>
            <a:ext cx="9144000" cy="514442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2" descr="C:\Documents and Settings\admin\Рабочий стол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6351"/>
          <a:stretch>
            <a:fillRect/>
          </a:stretch>
        </p:blipFill>
        <p:spPr>
          <a:xfrm>
            <a:off x="0" y="390525"/>
            <a:ext cx="9182100" cy="5514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3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1258888" y="549275"/>
            <a:ext cx="4176712" cy="5307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Look up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Look down 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To the left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To the right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To the sky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To the ground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Wink, wink, wink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It's all right.</a:t>
            </a:r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6628" name="Picture 7" descr="Картинки по запросу up down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04813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9" descr="Картинки по запросу left right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700213"/>
            <a:ext cx="20875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2781300"/>
            <a:ext cx="175577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3" descr="Картинки по запросу ground png"/>
          <p:cNvPicPr>
            <a:picLocks noChangeAspect="1" noChangeArrowheads="1"/>
          </p:cNvPicPr>
          <p:nvPr/>
        </p:nvPicPr>
        <p:blipFill>
          <a:blip r:embed="rId6"/>
          <a:srcRect t="62564"/>
          <a:stretch>
            <a:fillRect/>
          </a:stretch>
        </p:blipFill>
        <p:spPr bwMode="auto">
          <a:xfrm>
            <a:off x="5508625" y="3789363"/>
            <a:ext cx="33353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5" descr="Похоже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5013325"/>
            <a:ext cx="14890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C:\Documents and Settings\admin\Рабочий стол\my-meals-y1-2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93763" y="352425"/>
            <a:ext cx="7650162" cy="5743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4" name="Rectangle 14"/>
          <p:cNvSpPr>
            <a:spLocks noGrp="1"/>
          </p:cNvSpPr>
          <p:nvPr>
            <p:ph type="body" idx="4294967295"/>
          </p:nvPr>
        </p:nvSpPr>
        <p:spPr>
          <a:xfrm>
            <a:off x="440266" y="266700"/>
            <a:ext cx="8703733" cy="6113463"/>
          </a:xfrm>
        </p:spPr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en-US" sz="4400" dirty="0" smtClean="0">
                <a:latin typeface="Comic Sans MS" pitchFamily="66" charset="0"/>
              </a:rPr>
              <a:t>We </a:t>
            </a:r>
            <a:r>
              <a:rPr lang="en-US" sz="4400" dirty="0" smtClean="0">
                <a:latin typeface="Comic Sans MS" pitchFamily="66" charset="0"/>
              </a:rPr>
              <a:t>have ________ 	in </a:t>
            </a:r>
            <a:r>
              <a:rPr lang="en-US" sz="4400" dirty="0" smtClean="0">
                <a:latin typeface="Comic Sans MS" pitchFamily="66" charset="0"/>
              </a:rPr>
              <a:t>the 								morning.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US" sz="4400" dirty="0" smtClean="0">
                <a:latin typeface="Comic Sans MS" pitchFamily="66" charset="0"/>
              </a:rPr>
              <a:t>We</a:t>
            </a:r>
            <a:r>
              <a:rPr lang="en-US" sz="4400" dirty="0" smtClean="0">
                <a:latin typeface="Comic Sans MS" pitchFamily="66" charset="0"/>
              </a:rPr>
              <a:t> </a:t>
            </a:r>
            <a:r>
              <a:rPr lang="en-US" sz="4400" dirty="0" smtClean="0">
                <a:latin typeface="Comic Sans MS" pitchFamily="66" charset="0"/>
              </a:rPr>
              <a:t>have ________ in the </a:t>
            </a:r>
            <a:r>
              <a:rPr lang="en-US" sz="4400" dirty="0" smtClean="0">
                <a:latin typeface="Comic Sans MS" pitchFamily="66" charset="0"/>
              </a:rPr>
              <a:t>								evening</a:t>
            </a:r>
            <a:r>
              <a:rPr lang="en-US" sz="4400" dirty="0" smtClean="0">
                <a:latin typeface="Comic Sans MS" pitchFamily="66" charset="0"/>
              </a:rPr>
              <a:t>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US" sz="4400" smtClean="0">
                <a:latin typeface="Comic Sans MS" pitchFamily="66" charset="0"/>
              </a:rPr>
              <a:t>We</a:t>
            </a:r>
            <a:r>
              <a:rPr lang="en-US" sz="4400" smtClean="0">
                <a:latin typeface="Comic Sans MS" pitchFamily="66" charset="0"/>
              </a:rPr>
              <a:t> </a:t>
            </a:r>
            <a:r>
              <a:rPr lang="en-US" sz="4400" dirty="0" smtClean="0">
                <a:latin typeface="Comic Sans MS" pitchFamily="66" charset="0"/>
              </a:rPr>
              <a:t>have ________ in </a:t>
            </a:r>
            <a:r>
              <a:rPr lang="en-US" sz="4400" smtClean="0">
                <a:latin typeface="Comic Sans MS" pitchFamily="66" charset="0"/>
              </a:rPr>
              <a:t>the </a:t>
            </a:r>
            <a:r>
              <a:rPr lang="en-US" sz="4400" smtClean="0">
                <a:latin typeface="Comic Sans MS" pitchFamily="66" charset="0"/>
              </a:rPr>
              <a:t>								afternoon</a:t>
            </a:r>
            <a:r>
              <a:rPr lang="en-US" sz="4400" dirty="0" smtClean="0">
                <a:latin typeface="Comic Sans MS" pitchFamily="66" charset="0"/>
              </a:rPr>
              <a:t>.</a:t>
            </a:r>
            <a:r>
              <a:rPr lang="ru-RU" sz="4800" dirty="0" smtClean="0">
                <a:solidFill>
                  <a:srgbClr val="1D3C7A"/>
                </a:solidFill>
                <a:latin typeface="Comic Sans MS" pitchFamily="66" charset="0"/>
              </a:rPr>
              <a:t>                </a:t>
            </a:r>
          </a:p>
        </p:txBody>
      </p:sp>
      <p:pic>
        <p:nvPicPr>
          <p:cNvPr id="25617" name="Picture 17" descr="ÐÐ°ÑÑÐ¸Ð½ÐºÐ¸ Ð¿Ð¾ Ð·Ð°Ð¿ÑÐ¾ÑÑ Breakfast lunch din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3984625"/>
            <a:ext cx="6510338" cy="216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1863" y="893763"/>
            <a:ext cx="23114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C:\Documents and Settings\admin\Рабочий стол\malaysian-breakfast-kopitiam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96925" y="284163"/>
            <a:ext cx="2503488" cy="1562100"/>
          </a:xfrm>
        </p:spPr>
      </p:pic>
      <p:pic>
        <p:nvPicPr>
          <p:cNvPr id="27651" name="Picture 5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4450" y="3556000"/>
            <a:ext cx="238442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Картинки по запросу 7. 30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8113" y="3643313"/>
            <a:ext cx="10715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9" descr="Картинки по запросу eggs picture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" y="2605088"/>
            <a:ext cx="2433638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 descr="C:\Documents and Settings\admin\Рабочий стол\chicken-sandwiches-su-1683591-x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1413" y="254000"/>
            <a:ext cx="2205037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AutoShape 9" descr="Картинки по запросу coffe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6" name="AutoShape 11" descr="Картинки по запросу coffee 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7657" name="Picture 12" descr="C:\Documents and Settings\admin\Рабочий стол\Cup_of_Coffee_PNG_Vector_Clipar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3290888"/>
            <a:ext cx="213677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6663" y="4487863"/>
            <a:ext cx="1666875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215900"/>
            <a:ext cx="17970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 descr="C:\Documents and Settings\admin\Рабочий стол\malaysian-breakfast-kopiti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0063" y="385763"/>
            <a:ext cx="217805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4850" y="2667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Картинки по запросу 7. 30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8513" y="352425"/>
            <a:ext cx="90646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163" y="2163763"/>
            <a:ext cx="1247775" cy="1247775"/>
          </a:xfrm>
          <a:prstGeom prst="rect">
            <a:avLst/>
          </a:prstGeom>
          <a:noFill/>
        </p:spPr>
      </p:pic>
      <p:pic>
        <p:nvPicPr>
          <p:cNvPr id="37897" name="Picture 2" descr="C:\Documents and Settings\admin\Рабочий стол\chicken-sandwiches-su-1683591-x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9175" y="2273300"/>
            <a:ext cx="174307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9" descr="Картинки по запросу eggs picture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93838" y="2211388"/>
            <a:ext cx="19558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C:\Documents and Settings\admin\Рабочий стол\Cup_of_Coffee_PNG_Vector_Clipart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61000" y="2300288"/>
            <a:ext cx="15906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ÐÐ°ÑÑÐ¸Ð½ÐºÐ¸ Ð¿Ð¾ Ð·Ð°Ð¿ÑÐ¾ÑÑ word breakfast picture"/>
          <p:cNvPicPr>
            <a:picLocks noChangeAspect="1" noChangeArrowheads="1"/>
          </p:cNvPicPr>
          <p:nvPr/>
        </p:nvPicPr>
        <p:blipFill>
          <a:blip r:embed="rId10"/>
          <a:srcRect t="35027" b="34010"/>
          <a:stretch>
            <a:fillRect/>
          </a:stretch>
        </p:blipFill>
        <p:spPr bwMode="auto">
          <a:xfrm>
            <a:off x="7167563" y="2565400"/>
            <a:ext cx="1824037" cy="847725"/>
          </a:xfrm>
          <a:prstGeom prst="rect">
            <a:avLst/>
          </a:prstGeom>
          <a:noFill/>
        </p:spPr>
      </p:pic>
      <p:sp>
        <p:nvSpPr>
          <p:cNvPr id="37904" name="Rectangle 1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200900" cy="2438400"/>
          </a:xfrm>
        </p:spPr>
        <p:txBody>
          <a:bodyPr/>
          <a:lstStyle/>
          <a:p>
            <a:r>
              <a:rPr lang="en-US" sz="3800" smtClean="0">
                <a:latin typeface="Comic Sans MS" pitchFamily="66" charset="0"/>
              </a:rPr>
              <a:t>Twinky has breakfast in the morning.</a:t>
            </a:r>
          </a:p>
          <a:p>
            <a:r>
              <a:rPr lang="en-US" sz="3800" smtClean="0">
                <a:latin typeface="Comic Sans MS" pitchFamily="66" charset="0"/>
              </a:rPr>
              <a:t>He has eggs, sandwiches and coffee for breakfast.</a:t>
            </a:r>
            <a:endParaRPr lang="ru-RU" sz="380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are going to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8" name="AutoShape 4"/>
          <p:cNvSpPr>
            <a:spLocks noChangeArrowheads="1"/>
          </p:cNvSpPr>
          <p:nvPr/>
        </p:nvSpPr>
        <p:spPr bwMode="gray">
          <a:xfrm>
            <a:off x="3225800" y="1003300"/>
            <a:ext cx="51816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5A9ED">
                  <a:gamma/>
                  <a:shade val="68627"/>
                  <a:invGamma/>
                </a:srgbClr>
              </a:gs>
              <a:gs pos="50000">
                <a:srgbClr val="65A9ED"/>
              </a:gs>
              <a:gs pos="100000">
                <a:srgbClr val="65A9ED">
                  <a:gamma/>
                  <a:shade val="68627"/>
                  <a:invGamma/>
                </a:srgbClr>
              </a:gs>
            </a:gsLst>
            <a:lin ang="5400000" scaled="1"/>
          </a:gradFill>
          <a:ln w="254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practice </a:t>
            </a:r>
            <a:r>
              <a:rPr lang="en-US" sz="2400" dirty="0"/>
              <a:t>our active vocabulary</a:t>
            </a:r>
            <a:r>
              <a:rPr lang="en-US" sz="2400" dirty="0" smtClean="0"/>
              <a:t>,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9" name="AutoShape 5"/>
          <p:cNvSpPr>
            <a:spLocks noChangeArrowheads="1"/>
          </p:cNvSpPr>
          <p:nvPr/>
        </p:nvSpPr>
        <p:spPr bwMode="gray">
          <a:xfrm>
            <a:off x="2679700" y="1651000"/>
            <a:ext cx="51816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85E9">
                  <a:gamma/>
                  <a:shade val="46275"/>
                  <a:invGamma/>
                </a:srgbClr>
              </a:gs>
              <a:gs pos="50000">
                <a:srgbClr val="6D85E9"/>
              </a:gs>
              <a:gs pos="100000">
                <a:srgbClr val="6D85E9">
                  <a:gamma/>
                  <a:shade val="46275"/>
                  <a:invGamma/>
                </a:srgbClr>
              </a:gs>
            </a:gsLst>
            <a:lin ang="5400000" scaled="1"/>
          </a:gradFill>
          <a:ln w="254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develop </a:t>
            </a:r>
            <a:r>
              <a:rPr lang="en-US" sz="2400" dirty="0"/>
              <a:t>reading,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0" name="AutoShape 6"/>
          <p:cNvSpPr>
            <a:spLocks noChangeArrowheads="1"/>
          </p:cNvSpPr>
          <p:nvPr/>
        </p:nvSpPr>
        <p:spPr bwMode="gray">
          <a:xfrm>
            <a:off x="3225800" y="2311400"/>
            <a:ext cx="51816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6600"/>
              </a:gs>
              <a:gs pos="50000">
                <a:srgbClr val="CC6600">
                  <a:gamma/>
                  <a:tint val="51373"/>
                  <a:invGamma/>
                </a:srgbClr>
              </a:gs>
              <a:gs pos="100000">
                <a:srgbClr val="CC6600"/>
              </a:gs>
            </a:gsLst>
            <a:lin ang="5400000" scaled="1"/>
          </a:gradFill>
          <a:ln w="254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speaking,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1" name="AutoShape 7"/>
          <p:cNvSpPr>
            <a:spLocks noChangeArrowheads="1"/>
          </p:cNvSpPr>
          <p:nvPr/>
        </p:nvSpPr>
        <p:spPr bwMode="gray">
          <a:xfrm>
            <a:off x="2146300" y="3035300"/>
            <a:ext cx="51816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48B2E"/>
              </a:gs>
              <a:gs pos="50000">
                <a:srgbClr val="A48B2E">
                  <a:gamma/>
                  <a:tint val="51373"/>
                  <a:invGamma/>
                </a:srgbClr>
              </a:gs>
              <a:gs pos="100000">
                <a:srgbClr val="A48B2E"/>
              </a:gs>
            </a:gsLst>
            <a:lin ang="5400000" scaled="1"/>
          </a:gradFill>
          <a:ln w="2540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listening </a:t>
            </a:r>
            <a:r>
              <a:rPr lang="en-US" sz="2400" dirty="0" smtClean="0"/>
              <a:t>skills.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1538288" y="1262063"/>
            <a:ext cx="5165725" cy="777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H. t. </a:t>
            </a:r>
            <a:r>
              <a:rPr lang="en-US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c. 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63,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упр</a:t>
            </a:r>
            <a:r>
              <a:rPr lang="en-US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4b</a:t>
            </a:r>
            <a:endParaRPr lang="ru-RU" sz="3600" b="1" i="1" kern="10" dirty="0">
              <a:ln w="9525">
                <a:noFill/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ÐÐ°ÑÑÐ¸Ð½ÐºÐ¸ Ð¿Ð¾ Ð·Ð°Ð¿ÑÐ¾ÑÑ Good bye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06" y="-1273175"/>
            <a:ext cx="8586787" cy="661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b="1" kern="10" dirty="0" err="1" smtClean="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Lucida Handwriting" pitchFamily="66" charset="0"/>
                <a:cs typeface="Times New Roman"/>
              </a:rPr>
              <a:t>ng</a:t>
            </a:r>
            <a:r>
              <a:rPr lang="en-US" sz="6600" b="1" kern="10" dirty="0" smtClean="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Lucida Handwriting" pitchFamily="66" charset="0"/>
                <a:cs typeface="Times New Roman"/>
              </a:rPr>
              <a:t> = [</a:t>
            </a:r>
            <a:r>
              <a:rPr lang="ru-RU" sz="6600" b="1" kern="10" dirty="0" smtClean="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Lucida Handwriting" pitchFamily="66" charset="0"/>
                <a:cs typeface="Times New Roman"/>
              </a:rPr>
              <a:t>   </a:t>
            </a:r>
            <a:r>
              <a:rPr lang="en-US" sz="6600" b="1" kern="10" dirty="0" smtClean="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Lucida Handwriting" pitchFamily="66" charset="0"/>
                <a:cs typeface="Times New Roman"/>
              </a:rPr>
              <a:t>]</a:t>
            </a:r>
            <a:endParaRPr lang="ru-RU" sz="6600" dirty="0"/>
          </a:p>
        </p:txBody>
      </p:sp>
      <p:pic>
        <p:nvPicPr>
          <p:cNvPr id="16386" name="Picture 2" descr="C:\Documents and Settings\admin\Рабочий стол\Velar_nasal_(vector).sv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91100" y="-184150"/>
            <a:ext cx="1600200" cy="1601788"/>
          </a:xfrm>
        </p:spPr>
      </p:pic>
      <p:pic>
        <p:nvPicPr>
          <p:cNvPr id="4" name="ng - Fun Phonics - How to Read - Made by Kids vs Phonic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622" y="1316038"/>
            <a:ext cx="8750061" cy="49219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b="1" smtClean="0">
                <a:latin typeface="Lucida Handwriting" pitchFamily="66" charset="0"/>
              </a:rPr>
              <a:t>ch = [    ]</a:t>
            </a:r>
            <a:endParaRPr lang="ru-RU" sz="6600" b="1" smtClean="0"/>
          </a:p>
        </p:txBody>
      </p:sp>
      <p:pic>
        <p:nvPicPr>
          <p:cNvPr id="17411" name="Picture 2" descr="C:\Documents and Settings\admin\Рабочий стол\Voiceless_palato-alveolar_affricate_(vector,_no_tiebar).svg.png"/>
          <p:cNvPicPr>
            <a:picLocks noChangeAspect="1" noChangeArrowheads="1"/>
          </p:cNvPicPr>
          <p:nvPr/>
        </p:nvPicPr>
        <p:blipFill>
          <a:blip r:embed="rId4"/>
          <a:srcRect l="24001"/>
          <a:stretch>
            <a:fillRect/>
          </a:stretch>
        </p:blipFill>
        <p:spPr bwMode="auto">
          <a:xfrm>
            <a:off x="5476875" y="-14288"/>
            <a:ext cx="904875" cy="119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h - Fun Phonics - How to Read - Made by Kids vs Phon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176338"/>
            <a:ext cx="8748889" cy="492213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2" descr="Картинки по запросу мясо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8434" name="Picture 3" descr="C:\Documents and Settings\admin\Рабочий стол\pollo arrosto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7975" y="4217988"/>
            <a:ext cx="2857500" cy="2209800"/>
          </a:xfrm>
        </p:spPr>
      </p:pic>
      <p:pic>
        <p:nvPicPr>
          <p:cNvPr id="18435" name="Picture 6" descr="C:\Documents and Settings\admin\Рабочий стол\dinner-pla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160338"/>
            <a:ext cx="3109913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9" descr="Картинки по запросу eggs picture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" y="160338"/>
            <a:ext cx="304165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Картинки по запросу chocolate picture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966">
            <a:off x="5532438" y="4768850"/>
            <a:ext cx="314007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3" descr="Картинки по запросу milk picture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378386">
            <a:off x="3432175" y="3636963"/>
            <a:ext cx="15335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5" descr="Картинки по запросу cheese picture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21971">
            <a:off x="850900" y="2284413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AutoShape 17" descr="Картинки по запросу juice picture 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1" name="AutoShape 19" descr="Картинки по запросу juice picture 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8442" name="Picture 21" descr="Картинки по запросу juice picture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02000" y="160338"/>
            <a:ext cx="2921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23" descr="Картинки по запросу hot dog picture 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720338">
            <a:off x="5284788" y="2784475"/>
            <a:ext cx="24495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525" y="250825"/>
            <a:ext cx="8458200" cy="61595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 smtClean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latin typeface="Lucida Handwriting" pitchFamily="66" charset="0"/>
              </a:rPr>
              <a:t>I have                   for               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 smtClean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 smtClean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 smtClean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latin typeface="Lucida Handwriting" pitchFamily="66" charset="0"/>
              </a:rPr>
              <a:t>I have                  for               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 smtClean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 smtClean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latin typeface="Lucida Handwriting" pitchFamily="66" charset="0"/>
              </a:rPr>
              <a:t>I have    </a:t>
            </a:r>
            <a:r>
              <a:rPr lang="en-US" sz="3600" b="1" dirty="0" smtClean="0">
                <a:latin typeface="Lucida Handwriting" pitchFamily="66" charset="0"/>
              </a:rPr>
              <a:t>              </a:t>
            </a:r>
            <a:r>
              <a:rPr lang="en-US" sz="3600" b="1" dirty="0">
                <a:latin typeface="Lucida Handwriting" pitchFamily="66" charset="0"/>
              </a:rPr>
              <a:t>for               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dirty="0">
              <a:latin typeface="Lucida Handwriting" pitchFamily="66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600" b="1" dirty="0"/>
          </a:p>
        </p:txBody>
      </p:sp>
      <p:pic>
        <p:nvPicPr>
          <p:cNvPr id="19458" name="Picture 2" descr="C:\Documents and Settings\admin\Рабочий стол\chia-128325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2675" y="333375"/>
            <a:ext cx="25431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C:\Documents and Settings\admin\Рабочий стол\chickensoup_1918_16x9.jpg"/>
          <p:cNvPicPr>
            <a:picLocks noChangeAspect="1" noChangeArrowheads="1"/>
          </p:cNvPicPr>
          <p:nvPr/>
        </p:nvPicPr>
        <p:blipFill>
          <a:blip r:embed="rId3"/>
          <a:srcRect l="8006" r="9180"/>
          <a:stretch>
            <a:fillRect/>
          </a:stretch>
        </p:blipFill>
        <p:spPr bwMode="auto">
          <a:xfrm>
            <a:off x="2514600" y="2352675"/>
            <a:ext cx="22193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Documents and Settings\admin\Рабочий стол\Mealtimes-.jpg"/>
          <p:cNvPicPr>
            <a:picLocks noChangeAspect="1" noChangeArrowheads="1"/>
          </p:cNvPicPr>
          <p:nvPr/>
        </p:nvPicPr>
        <p:blipFill>
          <a:blip r:embed="rId4"/>
          <a:srcRect l="66840" t="24873" r="4167" b="24875"/>
          <a:stretch>
            <a:fillRect/>
          </a:stretch>
        </p:blipFill>
        <p:spPr bwMode="auto">
          <a:xfrm>
            <a:off x="6210300" y="4371975"/>
            <a:ext cx="15906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:\Documents and Settings\admin\Рабочий стол\Mealtimes-.jpg"/>
          <p:cNvPicPr>
            <a:picLocks noChangeAspect="1" noChangeArrowheads="1"/>
          </p:cNvPicPr>
          <p:nvPr/>
        </p:nvPicPr>
        <p:blipFill>
          <a:blip r:embed="rId4"/>
          <a:srcRect l="35590" t="25124" r="36633" b="25629"/>
          <a:stretch>
            <a:fillRect/>
          </a:stretch>
        </p:blipFill>
        <p:spPr bwMode="auto">
          <a:xfrm>
            <a:off x="6124575" y="2270125"/>
            <a:ext cx="15240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C:\Documents and Settings\admin\Рабочий стол\Mealtimes-.jpg"/>
          <p:cNvPicPr>
            <a:picLocks noChangeAspect="1" noChangeArrowheads="1"/>
          </p:cNvPicPr>
          <p:nvPr/>
        </p:nvPicPr>
        <p:blipFill>
          <a:blip r:embed="rId4"/>
          <a:srcRect l="2431" t="25661" r="66776" b="25668"/>
          <a:stretch>
            <a:fillRect/>
          </a:stretch>
        </p:blipFill>
        <p:spPr bwMode="auto">
          <a:xfrm>
            <a:off x="6096000" y="333375"/>
            <a:ext cx="15525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C:\Documents and Settings\admin\Рабочий стол\15COOKING-PASTA-threeByTwoMediumAt2X-v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2675" y="4511675"/>
            <a:ext cx="24479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289" y="1142735"/>
            <a:ext cx="7886700" cy="1046163"/>
          </a:xfrm>
        </p:spPr>
        <p:txBody>
          <a:bodyPr/>
          <a:lstStyle/>
          <a:p>
            <a:pPr algn="ctr"/>
            <a:r>
              <a:rPr lang="en-US" sz="10000" b="1" dirty="0" err="1">
                <a:solidFill>
                  <a:srgbClr val="0070C0"/>
                </a:solidFill>
                <a:latin typeface="Footlight MT Light" panose="0204060206030A020304" pitchFamily="18" charset="0"/>
              </a:rPr>
              <a:t>ordpgeri</a:t>
            </a:r>
            <a:r>
              <a:rPr lang="ru-RU" sz="10000" b="1" dirty="0">
                <a:solidFill>
                  <a:srgbClr val="0070C0"/>
                </a:solidFill>
              </a:rPr>
              <a:t/>
            </a:r>
            <a:br>
              <a:rPr lang="ru-RU" sz="10000" b="1" dirty="0">
                <a:solidFill>
                  <a:srgbClr val="0070C0"/>
                </a:solidFill>
              </a:rPr>
            </a:br>
            <a:endParaRPr lang="ru-RU" sz="100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Documents and Settings\admin\Рабочий стол\chia-128325-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l="14872"/>
          <a:stretch/>
        </p:blipFill>
        <p:spPr bwMode="auto">
          <a:xfrm>
            <a:off x="496711" y="1914172"/>
            <a:ext cx="5961239" cy="46684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283200" y="4447410"/>
            <a:ext cx="3962400" cy="1380419"/>
          </a:xfrm>
        </p:spPr>
        <p:txBody>
          <a:bodyPr/>
          <a:lstStyle/>
          <a:p>
            <a:pPr marL="0" indent="0">
              <a:buNone/>
            </a:pPr>
            <a:r>
              <a:rPr lang="en-US" sz="8000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porridge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06" y="4084726"/>
            <a:ext cx="7886700" cy="1046163"/>
          </a:xfrm>
        </p:spPr>
        <p:txBody>
          <a:bodyPr/>
          <a:lstStyle/>
          <a:p>
            <a:r>
              <a:rPr lang="da-DK" sz="8000" dirty="0">
                <a:solidFill>
                  <a:srgbClr val="FF0000"/>
                </a:solidFill>
                <a:latin typeface="Footlight MT Light" panose="0204060206030A020304" pitchFamily="18" charset="0"/>
              </a:rPr>
              <a:t>pasta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04622" y="335492"/>
            <a:ext cx="545636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a-DK" sz="10000" b="1" dirty="0" smtClean="0">
                <a:solidFill>
                  <a:srgbClr val="0070C0"/>
                </a:solidFill>
                <a:latin typeface="Footlight MT Light" panose="0204060206030A020304" pitchFamily="18" charset="0"/>
              </a:rPr>
              <a:t>aasp</a:t>
            </a:r>
            <a:r>
              <a:rPr lang="da-DK" sz="10000" b="1" dirty="0">
                <a:solidFill>
                  <a:srgbClr val="0070C0"/>
                </a:solidFill>
                <a:latin typeface="Footlight MT Light" panose="0204060206030A020304" pitchFamily="18" charset="0"/>
              </a:rPr>
              <a:t>t</a:t>
            </a:r>
            <a:endParaRPr lang="ru-RU" sz="10000" b="1" dirty="0">
              <a:solidFill>
                <a:srgbClr val="0070C0"/>
              </a:solidFill>
            </a:endParaRPr>
          </a:p>
        </p:txBody>
      </p:sp>
      <p:pic>
        <p:nvPicPr>
          <p:cNvPr id="6" name="Picture 7" descr="C:\Documents and Settings\admin\Рабочий стол\15COOKING-PASTA-threeByTwoMediumAt2X-v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77067" y="2044225"/>
            <a:ext cx="6116308" cy="40810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60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9955" y="336550"/>
            <a:ext cx="7886700" cy="1046163"/>
          </a:xfrm>
        </p:spPr>
        <p:txBody>
          <a:bodyPr/>
          <a:lstStyle/>
          <a:p>
            <a:pPr algn="ctr"/>
            <a:r>
              <a:rPr lang="en-US" sz="10000" b="1" dirty="0" err="1" smtClean="0">
                <a:solidFill>
                  <a:srgbClr val="0070C0"/>
                </a:solidFill>
                <a:latin typeface="Footlight MT Light" panose="0204060206030A020304" pitchFamily="18" charset="0"/>
              </a:rPr>
              <a:t>tsafkaerb</a:t>
            </a:r>
            <a:endParaRPr lang="ru-RU" sz="10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Ð°ÑÑÐ¸Ð½ÐºÐ¸ Ð¿Ð¾ Ð·Ð°Ð¿ÑÐ¾ÑÑ Ð·Ð°Ð²ÑÑÐ°Ð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6" y="1816423"/>
            <a:ext cx="6626578" cy="44177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057423" y="3225447"/>
            <a:ext cx="484293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8000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breakfast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903</TotalTime>
  <Words>115</Words>
  <Application>Microsoft Office PowerPoint</Application>
  <PresentationFormat>Экран (4:3)</PresentationFormat>
  <Paragraphs>57</Paragraphs>
  <Slides>21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Comic Sans MS</vt:lpstr>
      <vt:lpstr>Footlight MT Light</vt:lpstr>
      <vt:lpstr>Impact</vt:lpstr>
      <vt:lpstr>Lucida Calligraphy</vt:lpstr>
      <vt:lpstr>Lucida Handwriting</vt:lpstr>
      <vt:lpstr>Times New Roman</vt:lpstr>
      <vt:lpstr>Office Theme</vt:lpstr>
      <vt:lpstr>Презентация PowerPoint</vt:lpstr>
      <vt:lpstr>We are going to</vt:lpstr>
      <vt:lpstr>ng = [   ]</vt:lpstr>
      <vt:lpstr>ch = [    ]</vt:lpstr>
      <vt:lpstr>Презентация PowerPoint</vt:lpstr>
      <vt:lpstr>Презентация PowerPoint</vt:lpstr>
      <vt:lpstr>ordpgeri </vt:lpstr>
      <vt:lpstr>pasta</vt:lpstr>
      <vt:lpstr>tsafkaerb</vt:lpstr>
      <vt:lpstr>sehciwdnas</vt:lpstr>
      <vt:lpstr>lunch</vt:lpstr>
      <vt:lpstr>What do you have for breakfast/lunch/dinner?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RePack by Diakov</cp:lastModifiedBy>
  <cp:revision>86</cp:revision>
  <dcterms:created xsi:type="dcterms:W3CDTF">2016-11-18T14:12:19Z</dcterms:created>
  <dcterms:modified xsi:type="dcterms:W3CDTF">2018-11-15T20:16:48Z</dcterms:modified>
</cp:coreProperties>
</file>